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9" r:id="rId4"/>
    <p:sldMasterId id="214748373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Poppins"/>
      <p:regular r:id="rId12"/>
      <p:bold r:id="rId13"/>
      <p:italic r:id="rId14"/>
      <p:boldItalic r:id="rId15"/>
    </p:embeddedFont>
    <p:embeddedFont>
      <p:font typeface="IBM Plex Serif"/>
      <p:regular r:id="rId16"/>
      <p:bold r:id="rId17"/>
      <p:italic r:id="rId18"/>
      <p:boldItalic r:id="rId19"/>
    </p:embeddedFont>
    <p:embeddedFont>
      <p:font typeface="Archivo Medium"/>
      <p:regular r:id="rId20"/>
      <p:bold r:id="rId21"/>
      <p:italic r:id="rId22"/>
      <p:boldItalic r:id="rId23"/>
    </p:embeddedFont>
    <p:embeddedFont>
      <p:font typeface="Poppins Medium"/>
      <p:regular r:id="rId24"/>
      <p:bold r:id="rId25"/>
      <p:italic r:id="rId26"/>
      <p:boldItalic r:id="rId27"/>
    </p:embeddedFont>
    <p:embeddedFont>
      <p:font typeface="IBM Plex Serif Medium"/>
      <p:regular r:id="rId28"/>
      <p:bold r:id="rId29"/>
      <p:italic r:id="rId30"/>
      <p:boldItalic r:id="rId31"/>
    </p:embeddedFont>
    <p:embeddedFont>
      <p:font typeface="Nunito Sans SemiBold"/>
      <p:regular r:id="rId32"/>
      <p:bold r:id="rId33"/>
      <p:italic r:id="rId34"/>
      <p:boldItalic r:id="rId35"/>
    </p:embeddedFont>
    <p:embeddedFont>
      <p:font typeface="Poppins SemiBold"/>
      <p:regular r:id="rId36"/>
      <p:bold r:id="rId37"/>
      <p:italic r:id="rId38"/>
      <p:boldItalic r:id="rId39"/>
    </p:embeddedFont>
    <p:embeddedFont>
      <p:font typeface="Archivo"/>
      <p:regular r:id="rId40"/>
      <p:bold r:id="rId41"/>
      <p:italic r:id="rId42"/>
      <p:boldItalic r:id="rId43"/>
    </p:embeddedFont>
    <p:embeddedFont>
      <p:font typeface="Archivo SemiBold"/>
      <p:regular r:id="rId44"/>
      <p:bold r:id="rId45"/>
      <p:italic r:id="rId46"/>
      <p:boldItalic r:id="rId47"/>
    </p:embeddedFont>
    <p:embeddedFont>
      <p:font typeface="Nunito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font" Target="fonts/Poppins-regular.fntdata"/><Relationship Id="rId13" Type="http://schemas.openxmlformats.org/officeDocument/2006/relationships/font" Target="fonts/Poppins-bold.fntdata"/><Relationship Id="rId14" Type="http://schemas.openxmlformats.org/officeDocument/2006/relationships/font" Target="fonts/Poppins-italic.fntdata"/><Relationship Id="rId15" Type="http://schemas.openxmlformats.org/officeDocument/2006/relationships/font" Target="fonts/Poppins-boldItalic.fntdata"/><Relationship Id="rId16" Type="http://schemas.openxmlformats.org/officeDocument/2006/relationships/font" Target="fonts/IBMPlexSerif-regular.fntdata"/><Relationship Id="rId17" Type="http://schemas.openxmlformats.org/officeDocument/2006/relationships/font" Target="fonts/IBMPlexSerif-bold.fntdata"/><Relationship Id="rId18" Type="http://schemas.openxmlformats.org/officeDocument/2006/relationships/font" Target="fonts/IBMPlexSerif-italic.fntdata"/><Relationship Id="rId19" Type="http://schemas.openxmlformats.org/officeDocument/2006/relationships/font" Target="fonts/IBMPlexSerif-boldItalic.fntdata"/><Relationship Id="rId20" Type="http://schemas.openxmlformats.org/officeDocument/2006/relationships/font" Target="fonts/ArchivoMedium-regular.fntdata"/><Relationship Id="rId21" Type="http://schemas.openxmlformats.org/officeDocument/2006/relationships/font" Target="fonts/ArchivoMedium-bold.fntdata"/><Relationship Id="rId22" Type="http://schemas.openxmlformats.org/officeDocument/2006/relationships/font" Target="fonts/ArchivoMedium-italic.fntdata"/><Relationship Id="rId23" Type="http://schemas.openxmlformats.org/officeDocument/2006/relationships/font" Target="fonts/ArchivoMedium-boldItalic.fntdata"/><Relationship Id="rId24" Type="http://schemas.openxmlformats.org/officeDocument/2006/relationships/font" Target="fonts/PoppinsMedium-regular.fntdata"/><Relationship Id="rId25" Type="http://schemas.openxmlformats.org/officeDocument/2006/relationships/font" Target="fonts/PoppinsMedium-bold.fntdata"/><Relationship Id="rId26" Type="http://schemas.openxmlformats.org/officeDocument/2006/relationships/font" Target="fonts/PoppinsMedium-italic.fntdata"/><Relationship Id="rId27" Type="http://schemas.openxmlformats.org/officeDocument/2006/relationships/font" Target="fonts/PoppinsMedium-boldItalic.fntdata"/><Relationship Id="rId28" Type="http://schemas.openxmlformats.org/officeDocument/2006/relationships/font" Target="fonts/IBMPlexSerifMedium-regular.fntdata"/><Relationship Id="rId29" Type="http://schemas.openxmlformats.org/officeDocument/2006/relationships/font" Target="fonts/IBMPlexSerifMedium-bold.fntdata"/><Relationship Id="rId30" Type="http://schemas.openxmlformats.org/officeDocument/2006/relationships/font" Target="fonts/IBMPlexSerifMedium-italic.fntdata"/><Relationship Id="rId31" Type="http://schemas.openxmlformats.org/officeDocument/2006/relationships/font" Target="fonts/IBMPlexSerifMedium-boldItalic.fntdata"/><Relationship Id="rId32" Type="http://schemas.openxmlformats.org/officeDocument/2006/relationships/font" Target="fonts/NunitoSansSemiBold-regular.fntdata"/><Relationship Id="rId33" Type="http://schemas.openxmlformats.org/officeDocument/2006/relationships/font" Target="fonts/NunitoSansSemiBold-bold.fntdata"/><Relationship Id="rId34" Type="http://schemas.openxmlformats.org/officeDocument/2006/relationships/font" Target="fonts/NunitoSansSemiBold-italic.fntdata"/><Relationship Id="rId35" Type="http://schemas.openxmlformats.org/officeDocument/2006/relationships/font" Target="fonts/NunitoSansSemiBold-boldItalic.fntdata"/><Relationship Id="rId36" Type="http://schemas.openxmlformats.org/officeDocument/2006/relationships/font" Target="fonts/PoppinsSemiBold-regular.fntdata"/><Relationship Id="rId37" Type="http://schemas.openxmlformats.org/officeDocument/2006/relationships/font" Target="fonts/PoppinsSemiBold-bold.fntdata"/><Relationship Id="rId38" Type="http://schemas.openxmlformats.org/officeDocument/2006/relationships/font" Target="fonts/PoppinsSemiBold-italic.fntdata"/><Relationship Id="rId39" Type="http://schemas.openxmlformats.org/officeDocument/2006/relationships/font" Target="fonts/PoppinsSemiBold-boldItalic.fntdata"/><Relationship Id="rId40" Type="http://schemas.openxmlformats.org/officeDocument/2006/relationships/font" Target="fonts/Archivo-regular.fntdata"/><Relationship Id="rId41" Type="http://schemas.openxmlformats.org/officeDocument/2006/relationships/font" Target="fonts/Archivo-bold.fntdata"/><Relationship Id="rId42" Type="http://schemas.openxmlformats.org/officeDocument/2006/relationships/font" Target="fonts/Archivo-italic.fntdata"/><Relationship Id="rId43" Type="http://schemas.openxmlformats.org/officeDocument/2006/relationships/font" Target="fonts/Archivo-boldItalic.fntdata"/><Relationship Id="rId44" Type="http://schemas.openxmlformats.org/officeDocument/2006/relationships/font" Target="fonts/ArchivoSemiBold-regular.fntdata"/><Relationship Id="rId45" Type="http://schemas.openxmlformats.org/officeDocument/2006/relationships/font" Target="fonts/ArchivoSemiBold-bold.fntdata"/><Relationship Id="rId46" Type="http://schemas.openxmlformats.org/officeDocument/2006/relationships/font" Target="fonts/ArchivoSemiBold-italic.fntdata"/><Relationship Id="rId47" Type="http://schemas.openxmlformats.org/officeDocument/2006/relationships/font" Target="fonts/ArchivoSemiBold-boldItalic.fntdata"/><Relationship Id="rId48" Type="http://schemas.openxmlformats.org/officeDocument/2006/relationships/font" Target="fonts/NunitoSans-regular.fntdata"/><Relationship Id="rId49" Type="http://schemas.openxmlformats.org/officeDocument/2006/relationships/font" Target="fonts/NunitoSans-bold.fntdata"/><Relationship Id="rId50" Type="http://schemas.openxmlformats.org/officeDocument/2006/relationships/font" Target="fonts/NunitoSans-italic.fntdata"/><Relationship Id="rId51" Type="http://schemas.openxmlformats.org/officeDocument/2006/relationships/font" Target="fonts/Nunito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90f02dc707_0_2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90f02dc707_0_2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90f02dc707_0_2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90f02dc707_0_2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90f02dc707_0_2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90f02dc707_0_2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90f02dc707_0_2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90f02dc707_0_2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90f02dc707_0_2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90f02dc707_0_2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2" name="Google Shape;102;p11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3" name="Google Shape;103;p11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4" name="Google Shape;104;p11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08" name="Google Shape;108;p11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6" name="Google Shape;116;p1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7" name="Google Shape;117;p11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1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0" name="Google Shape;120;p11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1" name="Google Shape;121;p11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1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1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2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2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2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2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30" name="Google Shape;130;p12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" name="Google Shape;131;p12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2" name="Google Shape;132;p12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1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4" name="Google Shape;134;p12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3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0" name="Google Shape;140;p13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3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42" name="Google Shape;142;p13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" name="Google Shape;143;p13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4" name="Google Shape;144;p13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6" name="Google Shape;146;p13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4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4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53" name="Google Shape;153;p14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4" name="Google Shape;154;p14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5" name="Google Shape;155;p14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56" name="Google Shape;156;p14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8" name="Google Shape;158;p1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65" name="Google Shape;165;p1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66" name="Google Shape;166;p1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7" name="Google Shape;167;p15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" name="Google Shape;169;p1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5" name="Google Shape;175;p16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6" name="Google Shape;176;p16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7" name="Google Shape;177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8" name="Google Shape;178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16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3" name="Google Shape;183;p17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4" name="Google Shape;184;p17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5" name="Google Shape;185;p17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87" name="Google Shape;187;p17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188" name="Google Shape;188;p17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7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0" name="Google Shape;190;p17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2" name="Google Shape;192;p17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8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6" name="Google Shape;196;p18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7" name="Google Shape;197;p18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8" name="Google Shape;198;p18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9" name="Google Shape;199;p18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0" name="Google Shape;200;p18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1" name="Google Shape;201;p18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2" name="Google Shape;202;p18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3" name="Google Shape;203;p18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4" name="Google Shape;204;p18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5" name="Google Shape;205;p18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6" name="Google Shape;206;p18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7" name="Google Shape;207;p18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8" name="Google Shape;208;p18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9" name="Google Shape;209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2" name="Google Shape;212;p18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4" name="Google Shape;214;p18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18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18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19" name="Google Shape;219;p18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0" name="Google Shape;220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1" name="Google Shape;221;p18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9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9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5" name="Google Shape;225;p19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6" name="Google Shape;226;p19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7" name="Google Shape;227;p19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8" name="Google Shape;228;p19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9" name="Google Shape;229;p19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0" name="Google Shape;230;p19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1" name="Google Shape;231;p19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19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3" name="Google Shape;233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4" name="Google Shape;234;p19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5" name="Google Shape;235;p19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39" name="Google Shape;239;p20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40" name="Google Shape;240;p20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3" name="Google Shape;243;p20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4" name="Google Shape;244;p20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5" name="Google Shape;245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6" name="Google Shape;246;p20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8" name="Google Shape;248;p20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9" name="Google Shape;249;p20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0" name="Google Shape;250;p20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1" name="Google Shape;251;p20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2" name="Google Shape;252;p20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3" name="Google Shape;253;p20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4" name="Google Shape;254;p20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5" name="Google Shape;255;p20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6" name="Google Shape;256;p20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20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20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20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3" name="Google Shape;263;p20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4" name="Google Shape;264;p2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7" name="Google Shape;267;p21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8" name="Google Shape;268;p21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9" name="Google Shape;269;p21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270" name="Google Shape;270;p2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2" name="Google Shape;272;p21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3" name="Google Shape;273;p21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4" name="Google Shape;274;p21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5" name="Google Shape;275;p21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6" name="Google Shape;276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7" name="Google Shape;277;p21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81" name="Google Shape;281;p22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2" name="Google Shape;282;p22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3" name="Google Shape;283;p22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4" name="Google Shape;284;p22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22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22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22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22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1" name="Google Shape;291;p22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2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3" name="Google Shape;293;p22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6" name="Google Shape;296;p23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7" name="Google Shape;297;p23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8" name="Google Shape;298;p23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9" name="Google Shape;299;p23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00" name="Google Shape;300;p23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2" name="Google Shape;302;p23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3" name="Google Shape;303;p23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4" name="Google Shape;304;p23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5" name="Google Shape;305;p2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6" name="Google Shape;306;p23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7" name="Google Shape;307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8" name="Google Shape;308;p23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1" name="Google Shape;311;p24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5" name="Google Shape;315;p24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6" name="Google Shape;316;p24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7" name="Google Shape;317;p24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8" name="Google Shape;318;p24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5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25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3" name="Google Shape;323;p25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24" name="Google Shape;324;p25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5" name="Google Shape;325;p25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1" name="Google Shape;33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40" name="Google Shape;340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" name="Google Shape;26;p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43" name="Google Shape;343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4" name="Google Shape;344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49" name="Google Shape;349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4" name="Google Shape;354;p3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5" name="Google Shape;355;p3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6" name="Google Shape;356;p3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7" name="Google Shape;357;p3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8" name="Google Shape;358;p3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2" name="Google Shape;362;p3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65" name="Google Shape;365;p3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6" name="Google Shape;366;p3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7" name="Google Shape;367;p3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1" name="Google Shape;371;p3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2" name="Google Shape;372;p3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73" name="Google Shape;373;p3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4" name="Google Shape;374;p3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5" name="Google Shape;375;p3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6" name="Google Shape;376;p3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9" name="Google Shape;379;p3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3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1" name="Google Shape;381;p3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83" name="Google Shape;383;p3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3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4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" name="Google Shape;32;p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" name="Google Shape;33;p5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" name="Google Shape;34;p5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" name="Google Shape;35;p5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6" name="Google Shape;36;p5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5" name="Google Shape;45;p5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" name="Google Shape;46;p5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7" name="Google Shape;47;p5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8" name="Google Shape;48;p5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9" name="Google Shape;49;p5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4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5" name="Google Shape;3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6" name="Google Shape;396;p4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7" name="Google Shape;397;p4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0" name="Google Shape;400;p4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4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5" name="Google Shape;40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7" name="Google Shape;407;p4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4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4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4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4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9" name="Google Shape;419;p4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lt2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/>
          <p:nvPr>
            <p:ph idx="2" type="pic"/>
          </p:nvPr>
        </p:nvSpPr>
        <p:spPr>
          <a:xfrm>
            <a:off x="236850" y="2068225"/>
            <a:ext cx="8661300" cy="2851800"/>
          </a:xfrm>
          <a:prstGeom prst="roundRect">
            <a:avLst>
              <a:gd fmla="val 7221" name="adj"/>
            </a:avLst>
          </a:prstGeom>
          <a:noFill/>
          <a:ln>
            <a:noFill/>
          </a:ln>
        </p:spPr>
      </p:sp>
      <p:sp>
        <p:nvSpPr>
          <p:cNvPr id="427" name="Google Shape;427;p46"/>
          <p:cNvSpPr txBox="1"/>
          <p:nvPr>
            <p:ph type="title"/>
          </p:nvPr>
        </p:nvSpPr>
        <p:spPr>
          <a:xfrm>
            <a:off x="390550" y="513788"/>
            <a:ext cx="8372700" cy="9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28" name="Google Shape;428;p46"/>
          <p:cNvSpPr txBox="1"/>
          <p:nvPr>
            <p:ph idx="1" type="subTitle"/>
          </p:nvPr>
        </p:nvSpPr>
        <p:spPr>
          <a:xfrm>
            <a:off x="390550" y="1430263"/>
            <a:ext cx="8372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29" name="Google Shape;429;p46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46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bg>
      <p:bgPr>
        <a:solidFill>
          <a:schemeClr val="lt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47"/>
          <p:cNvSpPr txBox="1"/>
          <p:nvPr>
            <p:ph type="title"/>
          </p:nvPr>
        </p:nvSpPr>
        <p:spPr>
          <a:xfrm>
            <a:off x="390550" y="575525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34" name="Google Shape;434;p47"/>
          <p:cNvSpPr txBox="1"/>
          <p:nvPr>
            <p:ph idx="1" type="subTitle"/>
          </p:nvPr>
        </p:nvSpPr>
        <p:spPr>
          <a:xfrm>
            <a:off x="597000" y="1740250"/>
            <a:ext cx="19875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5" name="Google Shape;435;p47"/>
          <p:cNvSpPr txBox="1"/>
          <p:nvPr>
            <p:ph idx="2" type="subTitle"/>
          </p:nvPr>
        </p:nvSpPr>
        <p:spPr>
          <a:xfrm>
            <a:off x="2584500" y="1740250"/>
            <a:ext cx="19875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6" name="Google Shape;436;p47"/>
          <p:cNvSpPr txBox="1"/>
          <p:nvPr>
            <p:ph idx="3" type="subTitle"/>
          </p:nvPr>
        </p:nvSpPr>
        <p:spPr>
          <a:xfrm>
            <a:off x="4572000" y="1740250"/>
            <a:ext cx="19875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7" name="Google Shape;437;p47"/>
          <p:cNvSpPr txBox="1"/>
          <p:nvPr>
            <p:ph idx="4" type="subTitle"/>
          </p:nvPr>
        </p:nvSpPr>
        <p:spPr>
          <a:xfrm>
            <a:off x="6559500" y="1740250"/>
            <a:ext cx="19875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8" name="Google Shape;438;p47"/>
          <p:cNvSpPr txBox="1"/>
          <p:nvPr>
            <p:ph idx="5" type="body"/>
          </p:nvPr>
        </p:nvSpPr>
        <p:spPr>
          <a:xfrm>
            <a:off x="597000" y="2357950"/>
            <a:ext cx="19875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439" name="Google Shape;439;p47"/>
          <p:cNvSpPr txBox="1"/>
          <p:nvPr>
            <p:ph idx="6" type="body"/>
          </p:nvPr>
        </p:nvSpPr>
        <p:spPr>
          <a:xfrm>
            <a:off x="2584500" y="2357950"/>
            <a:ext cx="19875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440" name="Google Shape;440;p47"/>
          <p:cNvSpPr txBox="1"/>
          <p:nvPr>
            <p:ph idx="7" type="body"/>
          </p:nvPr>
        </p:nvSpPr>
        <p:spPr>
          <a:xfrm>
            <a:off x="4572000" y="2357950"/>
            <a:ext cx="19875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441" name="Google Shape;441;p47"/>
          <p:cNvSpPr txBox="1"/>
          <p:nvPr>
            <p:ph idx="8" type="body"/>
          </p:nvPr>
        </p:nvSpPr>
        <p:spPr>
          <a:xfrm>
            <a:off x="6559500" y="2357950"/>
            <a:ext cx="19875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cxnSp>
        <p:nvCxnSpPr>
          <p:cNvPr id="442" name="Google Shape;442;p47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" name="Google Shape;443;p47"/>
          <p:cNvSpPr txBox="1"/>
          <p:nvPr>
            <p:ph idx="9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Structure" type="tx">
  <p:cSld name="TITLE_AND_BODY">
    <p:bg>
      <p:bgPr>
        <a:solidFill>
          <a:schemeClr val="dk2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/>
          <p:nvPr>
            <p:ph idx="2" type="pic"/>
          </p:nvPr>
        </p:nvSpPr>
        <p:spPr>
          <a:xfrm>
            <a:off x="887950" y="2076850"/>
            <a:ext cx="1536600" cy="2035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46" name="Google Shape;446;p48"/>
          <p:cNvSpPr/>
          <p:nvPr>
            <p:ph idx="3" type="pic"/>
          </p:nvPr>
        </p:nvSpPr>
        <p:spPr>
          <a:xfrm>
            <a:off x="2831750" y="2076850"/>
            <a:ext cx="1536600" cy="2035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47" name="Google Shape;447;p48"/>
          <p:cNvSpPr/>
          <p:nvPr>
            <p:ph idx="4" type="pic"/>
          </p:nvPr>
        </p:nvSpPr>
        <p:spPr>
          <a:xfrm>
            <a:off x="4775713" y="2076850"/>
            <a:ext cx="1536600" cy="2035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48" name="Google Shape;448;p48"/>
          <p:cNvSpPr/>
          <p:nvPr>
            <p:ph idx="5" type="pic"/>
          </p:nvPr>
        </p:nvSpPr>
        <p:spPr>
          <a:xfrm>
            <a:off x="6719663" y="2076850"/>
            <a:ext cx="1536600" cy="2035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49" name="Google Shape;449;p48"/>
          <p:cNvSpPr txBox="1"/>
          <p:nvPr>
            <p:ph type="title"/>
          </p:nvPr>
        </p:nvSpPr>
        <p:spPr>
          <a:xfrm>
            <a:off x="390550" y="575525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50" name="Google Shape;450;p48"/>
          <p:cNvSpPr txBox="1"/>
          <p:nvPr>
            <p:ph idx="1" type="subTitle"/>
          </p:nvPr>
        </p:nvSpPr>
        <p:spPr>
          <a:xfrm>
            <a:off x="390550" y="1430263"/>
            <a:ext cx="8372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48"/>
          <p:cNvSpPr txBox="1"/>
          <p:nvPr>
            <p:ph idx="6" type="subTitle"/>
          </p:nvPr>
        </p:nvSpPr>
        <p:spPr>
          <a:xfrm>
            <a:off x="887950" y="4112050"/>
            <a:ext cx="1536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52" name="Google Shape;452;p48"/>
          <p:cNvSpPr txBox="1"/>
          <p:nvPr>
            <p:ph idx="7" type="subTitle"/>
          </p:nvPr>
        </p:nvSpPr>
        <p:spPr>
          <a:xfrm>
            <a:off x="2831828" y="4112050"/>
            <a:ext cx="1536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53" name="Google Shape;453;p48"/>
          <p:cNvSpPr txBox="1"/>
          <p:nvPr>
            <p:ph idx="8" type="subTitle"/>
          </p:nvPr>
        </p:nvSpPr>
        <p:spPr>
          <a:xfrm>
            <a:off x="4775719" y="4112050"/>
            <a:ext cx="1536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54" name="Google Shape;454;p48"/>
          <p:cNvSpPr txBox="1"/>
          <p:nvPr>
            <p:ph idx="9" type="subTitle"/>
          </p:nvPr>
        </p:nvSpPr>
        <p:spPr>
          <a:xfrm>
            <a:off x="6719622" y="4112050"/>
            <a:ext cx="1536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cxnSp>
        <p:nvCxnSpPr>
          <p:cNvPr id="455" name="Google Shape;455;p48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48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dership" type="twoColTx">
  <p:cSld name="TITLE_AND_TWO_COLUMNS">
    <p:bg>
      <p:bgPr>
        <a:solidFill>
          <a:schemeClr val="lt1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9"/>
          <p:cNvSpPr/>
          <p:nvPr/>
        </p:nvSpPr>
        <p:spPr>
          <a:xfrm>
            <a:off x="162975" y="142400"/>
            <a:ext cx="3911700" cy="48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59" name="Google Shape;459;p49"/>
          <p:cNvSpPr/>
          <p:nvPr>
            <p:ph idx="2" type="pic"/>
          </p:nvPr>
        </p:nvSpPr>
        <p:spPr>
          <a:xfrm>
            <a:off x="996550" y="874499"/>
            <a:ext cx="2244600" cy="3330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60" name="Google Shape;460;p49"/>
          <p:cNvSpPr txBox="1"/>
          <p:nvPr>
            <p:ph idx="1" type="subTitle"/>
          </p:nvPr>
        </p:nvSpPr>
        <p:spPr>
          <a:xfrm>
            <a:off x="4643075" y="1724013"/>
            <a:ext cx="3911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/>
        </p:txBody>
      </p:sp>
      <p:sp>
        <p:nvSpPr>
          <p:cNvPr id="461" name="Google Shape;461;p49"/>
          <p:cNvSpPr txBox="1"/>
          <p:nvPr>
            <p:ph idx="3" type="subTitle"/>
          </p:nvPr>
        </p:nvSpPr>
        <p:spPr>
          <a:xfrm>
            <a:off x="5622325" y="3180388"/>
            <a:ext cx="19770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s" type="titleOnly">
  <p:cSld name="TITLE_ONLY">
    <p:bg>
      <p:bgPr>
        <a:solidFill>
          <a:schemeClr val="dk2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/>
          <p:nvPr>
            <p:ph type="title"/>
          </p:nvPr>
        </p:nvSpPr>
        <p:spPr>
          <a:xfrm>
            <a:off x="390550" y="1892825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64" name="Google Shape;464;p50"/>
          <p:cNvSpPr txBox="1"/>
          <p:nvPr>
            <p:ph idx="1" type="subTitle"/>
          </p:nvPr>
        </p:nvSpPr>
        <p:spPr>
          <a:xfrm>
            <a:off x="390550" y="2747563"/>
            <a:ext cx="8372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65" name="Google Shape;465;p50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50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rs">
  <p:cSld name="ONE_COLUMN_TEXT">
    <p:bg>
      <p:bgPr>
        <a:solidFill>
          <a:schemeClr val="lt1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1"/>
          <p:cNvSpPr txBox="1"/>
          <p:nvPr>
            <p:ph type="title"/>
          </p:nvPr>
        </p:nvSpPr>
        <p:spPr>
          <a:xfrm>
            <a:off x="390550" y="1281900"/>
            <a:ext cx="35430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69" name="Google Shape;469;p51"/>
          <p:cNvSpPr txBox="1"/>
          <p:nvPr>
            <p:ph idx="1" type="body"/>
          </p:nvPr>
        </p:nvSpPr>
        <p:spPr>
          <a:xfrm>
            <a:off x="390550" y="2425075"/>
            <a:ext cx="35430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cxnSp>
        <p:nvCxnSpPr>
          <p:cNvPr id="470" name="Google Shape;470;p51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51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1" name="Google Shape;61;p6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" name="Google Shape;62;p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3" name="Google Shape;63;p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" name="Google Shape;64;p6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5" name="Google Shape;65;p6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8" name="Google Shape;68;p6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9" name="Google Shape;69;p6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1" name="Google Shape;71;p6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2" name="Google Shape;72;p6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75" name="Google Shape;75;p6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6" name="Google Shape;76;p6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vestors">
  <p:cSld name="MAIN_POINT">
    <p:bg>
      <p:bgPr>
        <a:solidFill>
          <a:schemeClr val="dk2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/>
          <p:nvPr>
            <p:ph idx="2" type="pic"/>
          </p:nvPr>
        </p:nvSpPr>
        <p:spPr>
          <a:xfrm>
            <a:off x="4644325" y="1140011"/>
            <a:ext cx="1929900" cy="2863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74" name="Google Shape;474;p52"/>
          <p:cNvSpPr/>
          <p:nvPr>
            <p:ph idx="3" type="pic"/>
          </p:nvPr>
        </p:nvSpPr>
        <p:spPr>
          <a:xfrm>
            <a:off x="6833350" y="1140011"/>
            <a:ext cx="1929900" cy="2863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75" name="Google Shape;475;p52"/>
          <p:cNvSpPr txBox="1"/>
          <p:nvPr>
            <p:ph type="title"/>
          </p:nvPr>
        </p:nvSpPr>
        <p:spPr>
          <a:xfrm>
            <a:off x="390550" y="1436463"/>
            <a:ext cx="35430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76" name="Google Shape;476;p52"/>
          <p:cNvSpPr txBox="1"/>
          <p:nvPr>
            <p:ph idx="1" type="body"/>
          </p:nvPr>
        </p:nvSpPr>
        <p:spPr>
          <a:xfrm>
            <a:off x="390550" y="2579638"/>
            <a:ext cx="3543000" cy="11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77" name="Google Shape;477;p52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52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 Sheet">
  <p:cSld name="SECTION_TITLE_AND_DESCRIPTION">
    <p:bg>
      <p:bgPr>
        <a:solidFill>
          <a:schemeClr val="lt1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/>
          <p:cNvSpPr/>
          <p:nvPr/>
        </p:nvSpPr>
        <p:spPr>
          <a:xfrm>
            <a:off x="5064475" y="142400"/>
            <a:ext cx="3911700" cy="48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81" name="Google Shape;481;p53"/>
          <p:cNvSpPr/>
          <p:nvPr>
            <p:ph idx="2" type="pic"/>
          </p:nvPr>
        </p:nvSpPr>
        <p:spPr>
          <a:xfrm>
            <a:off x="5898050" y="874499"/>
            <a:ext cx="2244600" cy="3330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82" name="Google Shape;482;p53"/>
          <p:cNvSpPr txBox="1"/>
          <p:nvPr>
            <p:ph type="title"/>
          </p:nvPr>
        </p:nvSpPr>
        <p:spPr>
          <a:xfrm>
            <a:off x="390550" y="421400"/>
            <a:ext cx="4109400" cy="11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83" name="Google Shape;483;p53"/>
          <p:cNvSpPr txBox="1"/>
          <p:nvPr>
            <p:ph idx="1" type="subTitle"/>
          </p:nvPr>
        </p:nvSpPr>
        <p:spPr>
          <a:xfrm>
            <a:off x="390550" y="1513075"/>
            <a:ext cx="33063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9pPr>
          </a:lstStyle>
          <a:p/>
        </p:txBody>
      </p:sp>
      <p:sp>
        <p:nvSpPr>
          <p:cNvPr id="484" name="Google Shape;484;p53"/>
          <p:cNvSpPr txBox="1"/>
          <p:nvPr>
            <p:ph idx="3" type="subTitle"/>
          </p:nvPr>
        </p:nvSpPr>
        <p:spPr>
          <a:xfrm>
            <a:off x="390550" y="236688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85" name="Google Shape;485;p53"/>
          <p:cNvSpPr txBox="1"/>
          <p:nvPr>
            <p:ph idx="4" type="subTitle"/>
          </p:nvPr>
        </p:nvSpPr>
        <p:spPr>
          <a:xfrm>
            <a:off x="2595025" y="236688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86" name="Google Shape;486;p53"/>
          <p:cNvSpPr txBox="1"/>
          <p:nvPr>
            <p:ph idx="5" type="body"/>
          </p:nvPr>
        </p:nvSpPr>
        <p:spPr>
          <a:xfrm>
            <a:off x="390550" y="287000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487" name="Google Shape;487;p53"/>
          <p:cNvSpPr txBox="1"/>
          <p:nvPr>
            <p:ph idx="6" type="body"/>
          </p:nvPr>
        </p:nvSpPr>
        <p:spPr>
          <a:xfrm>
            <a:off x="2595025" y="287000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488" name="Google Shape;488;p53"/>
          <p:cNvSpPr txBox="1"/>
          <p:nvPr>
            <p:ph idx="7" type="subTitle"/>
          </p:nvPr>
        </p:nvSpPr>
        <p:spPr>
          <a:xfrm>
            <a:off x="390550" y="3612863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89" name="Google Shape;489;p53"/>
          <p:cNvSpPr txBox="1"/>
          <p:nvPr>
            <p:ph idx="8" type="subTitle"/>
          </p:nvPr>
        </p:nvSpPr>
        <p:spPr>
          <a:xfrm>
            <a:off x="2595025" y="3612863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90" name="Google Shape;490;p53"/>
          <p:cNvSpPr txBox="1"/>
          <p:nvPr>
            <p:ph idx="9" type="body"/>
          </p:nvPr>
        </p:nvSpPr>
        <p:spPr>
          <a:xfrm>
            <a:off x="390550" y="4115975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491" name="Google Shape;491;p53"/>
          <p:cNvSpPr txBox="1"/>
          <p:nvPr>
            <p:ph idx="13" type="body"/>
          </p:nvPr>
        </p:nvSpPr>
        <p:spPr>
          <a:xfrm>
            <a:off x="2595025" y="4115975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">
  <p:cSld name="CAPTION_ONLY">
    <p:bg>
      <p:bgPr>
        <a:solidFill>
          <a:schemeClr val="lt2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54"/>
          <p:cNvSpPr txBox="1"/>
          <p:nvPr>
            <p:ph idx="1" type="subTitle"/>
          </p:nvPr>
        </p:nvSpPr>
        <p:spPr>
          <a:xfrm>
            <a:off x="4217250" y="87378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95" name="Google Shape;495;p54"/>
          <p:cNvSpPr txBox="1"/>
          <p:nvPr>
            <p:ph idx="2" type="subTitle"/>
          </p:nvPr>
        </p:nvSpPr>
        <p:spPr>
          <a:xfrm>
            <a:off x="6421725" y="87378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96" name="Google Shape;496;p54"/>
          <p:cNvSpPr txBox="1"/>
          <p:nvPr>
            <p:ph idx="3" type="body"/>
          </p:nvPr>
        </p:nvSpPr>
        <p:spPr>
          <a:xfrm>
            <a:off x="4217250" y="137690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7" name="Google Shape;497;p54"/>
          <p:cNvSpPr txBox="1"/>
          <p:nvPr>
            <p:ph idx="4" type="body"/>
          </p:nvPr>
        </p:nvSpPr>
        <p:spPr>
          <a:xfrm>
            <a:off x="6421725" y="137690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8" name="Google Shape;498;p54"/>
          <p:cNvSpPr txBox="1"/>
          <p:nvPr>
            <p:ph idx="5" type="subTitle"/>
          </p:nvPr>
        </p:nvSpPr>
        <p:spPr>
          <a:xfrm>
            <a:off x="4217250" y="2119763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99" name="Google Shape;499;p54"/>
          <p:cNvSpPr txBox="1"/>
          <p:nvPr>
            <p:ph idx="6" type="subTitle"/>
          </p:nvPr>
        </p:nvSpPr>
        <p:spPr>
          <a:xfrm>
            <a:off x="6421725" y="2119763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00" name="Google Shape;500;p54"/>
          <p:cNvSpPr txBox="1"/>
          <p:nvPr>
            <p:ph idx="7" type="body"/>
          </p:nvPr>
        </p:nvSpPr>
        <p:spPr>
          <a:xfrm>
            <a:off x="4217250" y="2622875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1" name="Google Shape;501;p54"/>
          <p:cNvSpPr txBox="1"/>
          <p:nvPr>
            <p:ph idx="8" type="body"/>
          </p:nvPr>
        </p:nvSpPr>
        <p:spPr>
          <a:xfrm>
            <a:off x="6421725" y="2622875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2" name="Google Shape;502;p54"/>
          <p:cNvSpPr txBox="1"/>
          <p:nvPr>
            <p:ph idx="9" type="subTitle"/>
          </p:nvPr>
        </p:nvSpPr>
        <p:spPr>
          <a:xfrm>
            <a:off x="4217250" y="336573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03" name="Google Shape;503;p54"/>
          <p:cNvSpPr txBox="1"/>
          <p:nvPr>
            <p:ph idx="13" type="subTitle"/>
          </p:nvPr>
        </p:nvSpPr>
        <p:spPr>
          <a:xfrm>
            <a:off x="6421725" y="336573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04" name="Google Shape;504;p54"/>
          <p:cNvSpPr txBox="1"/>
          <p:nvPr>
            <p:ph idx="14" type="body"/>
          </p:nvPr>
        </p:nvSpPr>
        <p:spPr>
          <a:xfrm>
            <a:off x="4217250" y="386885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5" name="Google Shape;505;p54"/>
          <p:cNvSpPr txBox="1"/>
          <p:nvPr>
            <p:ph idx="15" type="body"/>
          </p:nvPr>
        </p:nvSpPr>
        <p:spPr>
          <a:xfrm>
            <a:off x="6421725" y="386885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6" name="Google Shape;506;p54"/>
          <p:cNvSpPr txBox="1"/>
          <p:nvPr>
            <p:ph type="title"/>
          </p:nvPr>
        </p:nvSpPr>
        <p:spPr>
          <a:xfrm>
            <a:off x="390550" y="2087700"/>
            <a:ext cx="34299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cxnSp>
        <p:nvCxnSpPr>
          <p:cNvPr id="507" name="Google Shape;507;p54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54"/>
          <p:cNvSpPr txBox="1"/>
          <p:nvPr>
            <p:ph idx="16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story">
  <p:cSld name="BIG_NUMBER">
    <p:bg>
      <p:bgPr>
        <a:solidFill>
          <a:schemeClr val="lt1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5"/>
          <p:cNvSpPr/>
          <p:nvPr/>
        </p:nvSpPr>
        <p:spPr>
          <a:xfrm>
            <a:off x="162975" y="142400"/>
            <a:ext cx="3911700" cy="48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511" name="Google Shape;511;p55"/>
          <p:cNvSpPr/>
          <p:nvPr>
            <p:ph idx="2" type="pic"/>
          </p:nvPr>
        </p:nvSpPr>
        <p:spPr>
          <a:xfrm>
            <a:off x="996550" y="874499"/>
            <a:ext cx="2244600" cy="3330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12" name="Google Shape;512;p55"/>
          <p:cNvSpPr txBox="1"/>
          <p:nvPr>
            <p:ph type="title"/>
          </p:nvPr>
        </p:nvSpPr>
        <p:spPr>
          <a:xfrm>
            <a:off x="4565075" y="316525"/>
            <a:ext cx="4109400" cy="11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13" name="Google Shape;513;p55"/>
          <p:cNvSpPr txBox="1"/>
          <p:nvPr>
            <p:ph idx="1" type="subTitle"/>
          </p:nvPr>
        </p:nvSpPr>
        <p:spPr>
          <a:xfrm>
            <a:off x="4565075" y="1623575"/>
            <a:ext cx="4109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14" name="Google Shape;514;p55"/>
          <p:cNvSpPr txBox="1"/>
          <p:nvPr>
            <p:ph idx="3" type="body"/>
          </p:nvPr>
        </p:nvSpPr>
        <p:spPr>
          <a:xfrm>
            <a:off x="4565075" y="2126675"/>
            <a:ext cx="41094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15" name="Google Shape;515;p55"/>
          <p:cNvSpPr txBox="1"/>
          <p:nvPr>
            <p:ph idx="4" type="subTitle"/>
          </p:nvPr>
        </p:nvSpPr>
        <p:spPr>
          <a:xfrm>
            <a:off x="4565075" y="3225275"/>
            <a:ext cx="4109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16" name="Google Shape;516;p55"/>
          <p:cNvSpPr txBox="1"/>
          <p:nvPr>
            <p:ph idx="5" type="body"/>
          </p:nvPr>
        </p:nvSpPr>
        <p:spPr>
          <a:xfrm>
            <a:off x="4565075" y="3728375"/>
            <a:ext cx="41094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" type="blank">
  <p:cSld name="BLANK">
    <p:bg>
      <p:bgPr>
        <a:solidFill>
          <a:schemeClr val="lt1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6"/>
          <p:cNvSpPr/>
          <p:nvPr>
            <p:ph idx="2" type="pic"/>
          </p:nvPr>
        </p:nvSpPr>
        <p:spPr>
          <a:xfrm>
            <a:off x="390550" y="516500"/>
            <a:ext cx="2736000" cy="4502100"/>
          </a:xfrm>
          <a:prstGeom prst="roundRect">
            <a:avLst>
              <a:gd fmla="val 4168" name="adj"/>
            </a:avLst>
          </a:prstGeom>
          <a:noFill/>
          <a:ln>
            <a:noFill/>
          </a:ln>
        </p:spPr>
      </p:sp>
      <p:sp>
        <p:nvSpPr>
          <p:cNvPr id="519" name="Google Shape;519;p56"/>
          <p:cNvSpPr/>
          <p:nvPr>
            <p:ph idx="3" type="pic"/>
          </p:nvPr>
        </p:nvSpPr>
        <p:spPr>
          <a:xfrm>
            <a:off x="3208850" y="516500"/>
            <a:ext cx="2736000" cy="2183400"/>
          </a:xfrm>
          <a:prstGeom prst="roundRect">
            <a:avLst>
              <a:gd fmla="val 4168" name="adj"/>
            </a:avLst>
          </a:prstGeom>
          <a:noFill/>
          <a:ln>
            <a:noFill/>
          </a:ln>
        </p:spPr>
      </p:sp>
      <p:sp>
        <p:nvSpPr>
          <p:cNvPr id="520" name="Google Shape;520;p56"/>
          <p:cNvSpPr/>
          <p:nvPr>
            <p:ph idx="4" type="pic"/>
          </p:nvPr>
        </p:nvSpPr>
        <p:spPr>
          <a:xfrm>
            <a:off x="3208850" y="2786900"/>
            <a:ext cx="2736000" cy="2231700"/>
          </a:xfrm>
          <a:prstGeom prst="roundRect">
            <a:avLst>
              <a:gd fmla="val 4168" name="adj"/>
            </a:avLst>
          </a:prstGeom>
          <a:noFill/>
          <a:ln>
            <a:noFill/>
          </a:ln>
        </p:spPr>
      </p:sp>
      <p:sp>
        <p:nvSpPr>
          <p:cNvPr id="521" name="Google Shape;521;p56"/>
          <p:cNvSpPr/>
          <p:nvPr>
            <p:ph idx="5" type="pic"/>
          </p:nvPr>
        </p:nvSpPr>
        <p:spPr>
          <a:xfrm>
            <a:off x="6027150" y="2174900"/>
            <a:ext cx="2736000" cy="2843700"/>
          </a:xfrm>
          <a:prstGeom prst="roundRect">
            <a:avLst>
              <a:gd fmla="val 4168" name="adj"/>
            </a:avLst>
          </a:prstGeom>
          <a:noFill/>
          <a:ln>
            <a:noFill/>
          </a:ln>
        </p:spPr>
      </p:sp>
      <p:sp>
        <p:nvSpPr>
          <p:cNvPr id="522" name="Google Shape;522;p56"/>
          <p:cNvSpPr/>
          <p:nvPr>
            <p:ph idx="6" type="pic"/>
          </p:nvPr>
        </p:nvSpPr>
        <p:spPr>
          <a:xfrm>
            <a:off x="6027150" y="516500"/>
            <a:ext cx="2736000" cy="1566300"/>
          </a:xfrm>
          <a:prstGeom prst="roundRect">
            <a:avLst>
              <a:gd fmla="val 4168" name="adj"/>
            </a:avLst>
          </a:prstGeom>
          <a:noFill/>
          <a:ln>
            <a:noFill/>
          </a:ln>
        </p:spPr>
      </p:sp>
      <p:sp>
        <p:nvSpPr>
          <p:cNvPr id="523" name="Google Shape;523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tx1"/>
                </a:solidFill>
              </a:defRPr>
            </a:lvl1pPr>
            <a:lvl2pPr lvl="1">
              <a:buNone/>
              <a:defRPr sz="1300">
                <a:solidFill>
                  <a:schemeClr val="tx1"/>
                </a:solidFill>
              </a:defRPr>
            </a:lvl2pPr>
            <a:lvl3pPr lvl="2">
              <a:buNone/>
              <a:defRPr sz="1300">
                <a:solidFill>
                  <a:schemeClr val="tx1"/>
                </a:solidFill>
              </a:defRPr>
            </a:lvl3pPr>
            <a:lvl4pPr lvl="3">
              <a:buNone/>
              <a:defRPr sz="1300">
                <a:solidFill>
                  <a:schemeClr val="tx1"/>
                </a:solidFill>
              </a:defRPr>
            </a:lvl4pPr>
            <a:lvl5pPr lvl="4">
              <a:buNone/>
              <a:defRPr sz="1300">
                <a:solidFill>
                  <a:schemeClr val="tx1"/>
                </a:solidFill>
              </a:defRPr>
            </a:lvl5pPr>
            <a:lvl6pPr lvl="5">
              <a:buNone/>
              <a:defRPr sz="1300">
                <a:solidFill>
                  <a:schemeClr val="tx1"/>
                </a:solidFill>
              </a:defRPr>
            </a:lvl6pPr>
            <a:lvl7pPr lvl="6">
              <a:buNone/>
              <a:defRPr sz="1300">
                <a:solidFill>
                  <a:schemeClr val="tx1"/>
                </a:solidFill>
              </a:defRPr>
            </a:lvl7pPr>
            <a:lvl8pPr lvl="7">
              <a:buNone/>
              <a:defRPr sz="1300">
                <a:solidFill>
                  <a:schemeClr val="tx1"/>
                </a:solidFill>
              </a:defRPr>
            </a:lvl8pPr>
            <a:lvl9pPr lvl="8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4" name="Google Shape;524;p56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56"/>
          <p:cNvSpPr txBox="1"/>
          <p:nvPr>
            <p:ph idx="7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Divider">
  <p:cSld name="TITLE_1">
    <p:bg>
      <p:bgPr>
        <a:solidFill>
          <a:schemeClr val="lt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7"/>
          <p:cNvSpPr/>
          <p:nvPr>
            <p:ph idx="2" type="pic"/>
          </p:nvPr>
        </p:nvSpPr>
        <p:spPr>
          <a:xfrm>
            <a:off x="161800" y="148200"/>
            <a:ext cx="8830200" cy="4118700"/>
          </a:xfrm>
          <a:prstGeom prst="roundRect">
            <a:avLst>
              <a:gd fmla="val 4111" name="adj"/>
            </a:avLst>
          </a:prstGeom>
          <a:noFill/>
          <a:ln>
            <a:noFill/>
          </a:ln>
        </p:spPr>
      </p:sp>
      <p:sp>
        <p:nvSpPr>
          <p:cNvPr id="528" name="Google Shape;528;p57"/>
          <p:cNvSpPr txBox="1"/>
          <p:nvPr>
            <p:ph idx="1" type="subTitle"/>
          </p:nvPr>
        </p:nvSpPr>
        <p:spPr>
          <a:xfrm>
            <a:off x="156900" y="4448550"/>
            <a:ext cx="8830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">
  <p:cSld name="CUSTOM">
    <p:bg>
      <p:bgPr>
        <a:solidFill>
          <a:schemeClr val="lt2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8"/>
          <p:cNvSpPr/>
          <p:nvPr>
            <p:ph idx="2" type="pic"/>
          </p:nvPr>
        </p:nvSpPr>
        <p:spPr>
          <a:xfrm>
            <a:off x="4572100" y="194400"/>
            <a:ext cx="4368600" cy="4754700"/>
          </a:xfrm>
          <a:prstGeom prst="roundRect">
            <a:avLst>
              <a:gd fmla="val 3533" name="adj"/>
            </a:avLst>
          </a:prstGeom>
          <a:noFill/>
          <a:ln>
            <a:noFill/>
          </a:ln>
        </p:spPr>
      </p:sp>
      <p:sp>
        <p:nvSpPr>
          <p:cNvPr id="531" name="Google Shape;531;p58"/>
          <p:cNvSpPr txBox="1"/>
          <p:nvPr>
            <p:ph idx="1" type="subTitle"/>
          </p:nvPr>
        </p:nvSpPr>
        <p:spPr>
          <a:xfrm>
            <a:off x="391925" y="2038075"/>
            <a:ext cx="3737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/>
        </p:txBody>
      </p:sp>
      <p:sp>
        <p:nvSpPr>
          <p:cNvPr id="532" name="Google Shape;532;p58"/>
          <p:cNvSpPr txBox="1"/>
          <p:nvPr>
            <p:ph idx="3" type="subTitle"/>
          </p:nvPr>
        </p:nvSpPr>
        <p:spPr>
          <a:xfrm>
            <a:off x="1272125" y="3330763"/>
            <a:ext cx="19770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s Kit">
  <p:cSld name="CUSTOM_1">
    <p:bg>
      <p:bgPr>
        <a:solidFill>
          <a:schemeClr val="lt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9"/>
          <p:cNvSpPr/>
          <p:nvPr>
            <p:ph idx="2" type="pic"/>
          </p:nvPr>
        </p:nvSpPr>
        <p:spPr>
          <a:xfrm>
            <a:off x="236850" y="2068225"/>
            <a:ext cx="8661300" cy="2851800"/>
          </a:xfrm>
          <a:prstGeom prst="roundRect">
            <a:avLst>
              <a:gd fmla="val 7221" name="adj"/>
            </a:avLst>
          </a:prstGeom>
          <a:noFill/>
          <a:ln>
            <a:noFill/>
          </a:ln>
        </p:spPr>
      </p:sp>
      <p:sp>
        <p:nvSpPr>
          <p:cNvPr id="535" name="Google Shape;535;p59"/>
          <p:cNvSpPr txBox="1"/>
          <p:nvPr>
            <p:ph idx="1" type="subTitle"/>
          </p:nvPr>
        </p:nvSpPr>
        <p:spPr>
          <a:xfrm>
            <a:off x="390550" y="630775"/>
            <a:ext cx="2266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36" name="Google Shape;536;p59"/>
          <p:cNvSpPr txBox="1"/>
          <p:nvPr>
            <p:ph idx="3" type="body"/>
          </p:nvPr>
        </p:nvSpPr>
        <p:spPr>
          <a:xfrm>
            <a:off x="390550" y="1133875"/>
            <a:ext cx="22662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37" name="Google Shape;537;p59"/>
          <p:cNvSpPr txBox="1"/>
          <p:nvPr>
            <p:ph idx="4" type="subTitle"/>
          </p:nvPr>
        </p:nvSpPr>
        <p:spPr>
          <a:xfrm>
            <a:off x="3434400" y="630775"/>
            <a:ext cx="2266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38" name="Google Shape;538;p59"/>
          <p:cNvSpPr txBox="1"/>
          <p:nvPr>
            <p:ph idx="5" type="body"/>
          </p:nvPr>
        </p:nvSpPr>
        <p:spPr>
          <a:xfrm>
            <a:off x="3434400" y="1133875"/>
            <a:ext cx="22662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39" name="Google Shape;539;p59"/>
          <p:cNvSpPr txBox="1"/>
          <p:nvPr>
            <p:ph idx="6" type="subTitle"/>
          </p:nvPr>
        </p:nvSpPr>
        <p:spPr>
          <a:xfrm>
            <a:off x="6478250" y="630775"/>
            <a:ext cx="2266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40" name="Google Shape;540;p59"/>
          <p:cNvSpPr txBox="1"/>
          <p:nvPr>
            <p:ph idx="7" type="body"/>
          </p:nvPr>
        </p:nvSpPr>
        <p:spPr>
          <a:xfrm>
            <a:off x="6478250" y="1133875"/>
            <a:ext cx="22662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41" name="Google Shape;541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2" name="Google Shape;542;p59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3" name="Google Shape;543;p59"/>
          <p:cNvSpPr txBox="1"/>
          <p:nvPr>
            <p:ph idx="8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ntact">
  <p:cSld name="CUSTOM_2">
    <p:bg>
      <p:bgPr>
        <a:solidFill>
          <a:schemeClr val="lt1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0"/>
          <p:cNvSpPr/>
          <p:nvPr>
            <p:ph idx="2" type="pic"/>
          </p:nvPr>
        </p:nvSpPr>
        <p:spPr>
          <a:xfrm>
            <a:off x="3753475" y="6615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546" name="Google Shape;546;p60"/>
          <p:cNvSpPr/>
          <p:nvPr>
            <p:ph idx="3" type="pic"/>
          </p:nvPr>
        </p:nvSpPr>
        <p:spPr>
          <a:xfrm>
            <a:off x="5593875" y="6615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547" name="Google Shape;547;p60"/>
          <p:cNvSpPr/>
          <p:nvPr>
            <p:ph idx="4" type="pic"/>
          </p:nvPr>
        </p:nvSpPr>
        <p:spPr>
          <a:xfrm>
            <a:off x="7434275" y="6615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548" name="Google Shape;548;p60"/>
          <p:cNvSpPr/>
          <p:nvPr>
            <p:ph idx="5" type="pic"/>
          </p:nvPr>
        </p:nvSpPr>
        <p:spPr>
          <a:xfrm>
            <a:off x="3753475" y="28238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549" name="Google Shape;549;p60"/>
          <p:cNvSpPr/>
          <p:nvPr>
            <p:ph idx="6" type="pic"/>
          </p:nvPr>
        </p:nvSpPr>
        <p:spPr>
          <a:xfrm>
            <a:off x="5593875" y="28238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550" name="Google Shape;550;p60"/>
          <p:cNvSpPr/>
          <p:nvPr>
            <p:ph idx="7" type="pic"/>
          </p:nvPr>
        </p:nvSpPr>
        <p:spPr>
          <a:xfrm>
            <a:off x="7434275" y="28238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551" name="Google Shape;551;p60"/>
          <p:cNvSpPr/>
          <p:nvPr>
            <p:ph idx="8" type="pic"/>
          </p:nvPr>
        </p:nvSpPr>
        <p:spPr>
          <a:xfrm>
            <a:off x="390550" y="661550"/>
            <a:ext cx="2726400" cy="4131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552" name="Google Shape;552;p60"/>
          <p:cNvSpPr txBox="1"/>
          <p:nvPr>
            <p:ph idx="1" type="subTitle"/>
          </p:nvPr>
        </p:nvSpPr>
        <p:spPr>
          <a:xfrm>
            <a:off x="3541225" y="20286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53" name="Google Shape;553;p60"/>
          <p:cNvSpPr txBox="1"/>
          <p:nvPr>
            <p:ph idx="9" type="body"/>
          </p:nvPr>
        </p:nvSpPr>
        <p:spPr>
          <a:xfrm>
            <a:off x="3541225" y="24218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54" name="Google Shape;554;p60"/>
          <p:cNvSpPr txBox="1"/>
          <p:nvPr>
            <p:ph idx="13" type="subTitle"/>
          </p:nvPr>
        </p:nvSpPr>
        <p:spPr>
          <a:xfrm>
            <a:off x="5381625" y="20286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55" name="Google Shape;555;p60"/>
          <p:cNvSpPr txBox="1"/>
          <p:nvPr>
            <p:ph idx="14" type="body"/>
          </p:nvPr>
        </p:nvSpPr>
        <p:spPr>
          <a:xfrm>
            <a:off x="5381625" y="24218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56" name="Google Shape;556;p60"/>
          <p:cNvSpPr txBox="1"/>
          <p:nvPr>
            <p:ph idx="15" type="subTitle"/>
          </p:nvPr>
        </p:nvSpPr>
        <p:spPr>
          <a:xfrm>
            <a:off x="7222025" y="20286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57" name="Google Shape;557;p60"/>
          <p:cNvSpPr txBox="1"/>
          <p:nvPr>
            <p:ph idx="16" type="body"/>
          </p:nvPr>
        </p:nvSpPr>
        <p:spPr>
          <a:xfrm>
            <a:off x="7222025" y="24218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58" name="Google Shape;558;p60"/>
          <p:cNvSpPr txBox="1"/>
          <p:nvPr>
            <p:ph idx="17" type="subTitle"/>
          </p:nvPr>
        </p:nvSpPr>
        <p:spPr>
          <a:xfrm>
            <a:off x="3541225" y="41820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59" name="Google Shape;559;p60"/>
          <p:cNvSpPr txBox="1"/>
          <p:nvPr>
            <p:ph idx="18" type="body"/>
          </p:nvPr>
        </p:nvSpPr>
        <p:spPr>
          <a:xfrm>
            <a:off x="3541225" y="45752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60" name="Google Shape;560;p60"/>
          <p:cNvSpPr txBox="1"/>
          <p:nvPr>
            <p:ph idx="19" type="subTitle"/>
          </p:nvPr>
        </p:nvSpPr>
        <p:spPr>
          <a:xfrm>
            <a:off x="5381625" y="41820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61" name="Google Shape;561;p60"/>
          <p:cNvSpPr txBox="1"/>
          <p:nvPr>
            <p:ph idx="20" type="body"/>
          </p:nvPr>
        </p:nvSpPr>
        <p:spPr>
          <a:xfrm>
            <a:off x="5381625" y="45752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62" name="Google Shape;562;p60"/>
          <p:cNvSpPr txBox="1"/>
          <p:nvPr>
            <p:ph idx="21" type="subTitle"/>
          </p:nvPr>
        </p:nvSpPr>
        <p:spPr>
          <a:xfrm>
            <a:off x="7222025" y="41820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63" name="Google Shape;563;p60"/>
          <p:cNvSpPr txBox="1"/>
          <p:nvPr>
            <p:ph idx="22" type="body"/>
          </p:nvPr>
        </p:nvSpPr>
        <p:spPr>
          <a:xfrm>
            <a:off x="7222025" y="45752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564" name="Google Shape;564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5" name="Google Shape;565;p60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6" name="Google Shape;566;p60"/>
          <p:cNvSpPr txBox="1"/>
          <p:nvPr>
            <p:ph idx="23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eers">
  <p:cSld name="CUSTOM_3">
    <p:bg>
      <p:bgPr>
        <a:solidFill>
          <a:schemeClr val="lt2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1"/>
          <p:cNvSpPr txBox="1"/>
          <p:nvPr>
            <p:ph idx="1" type="subTitle"/>
          </p:nvPr>
        </p:nvSpPr>
        <p:spPr>
          <a:xfrm>
            <a:off x="6892900" y="630775"/>
            <a:ext cx="17487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69" name="Google Shape;569;p61"/>
          <p:cNvSpPr txBox="1"/>
          <p:nvPr>
            <p:ph idx="2" type="body"/>
          </p:nvPr>
        </p:nvSpPr>
        <p:spPr>
          <a:xfrm>
            <a:off x="6892900" y="1133875"/>
            <a:ext cx="17487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0" name="Google Shape;570;p61"/>
          <p:cNvSpPr txBox="1"/>
          <p:nvPr>
            <p:ph idx="3" type="subTitle"/>
          </p:nvPr>
        </p:nvSpPr>
        <p:spPr>
          <a:xfrm>
            <a:off x="4747750" y="630775"/>
            <a:ext cx="17487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71" name="Google Shape;571;p61"/>
          <p:cNvSpPr txBox="1"/>
          <p:nvPr>
            <p:ph idx="4" type="body"/>
          </p:nvPr>
        </p:nvSpPr>
        <p:spPr>
          <a:xfrm>
            <a:off x="4747750" y="1133875"/>
            <a:ext cx="17487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2" name="Google Shape;572;p61"/>
          <p:cNvSpPr/>
          <p:nvPr>
            <p:ph idx="5" type="pic"/>
          </p:nvPr>
        </p:nvSpPr>
        <p:spPr>
          <a:xfrm>
            <a:off x="457550" y="2136050"/>
            <a:ext cx="1748700" cy="2316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73" name="Google Shape;573;p61"/>
          <p:cNvSpPr/>
          <p:nvPr>
            <p:ph idx="6" type="pic"/>
          </p:nvPr>
        </p:nvSpPr>
        <p:spPr>
          <a:xfrm>
            <a:off x="2602596" y="2136050"/>
            <a:ext cx="1748700" cy="2316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74" name="Google Shape;574;p61"/>
          <p:cNvSpPr/>
          <p:nvPr>
            <p:ph idx="7" type="pic"/>
          </p:nvPr>
        </p:nvSpPr>
        <p:spPr>
          <a:xfrm>
            <a:off x="4747696" y="2136050"/>
            <a:ext cx="1748700" cy="2316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75" name="Google Shape;575;p61"/>
          <p:cNvSpPr/>
          <p:nvPr>
            <p:ph idx="8" type="pic"/>
          </p:nvPr>
        </p:nvSpPr>
        <p:spPr>
          <a:xfrm>
            <a:off x="6892796" y="2136050"/>
            <a:ext cx="1748700" cy="2316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76" name="Google Shape;576;p61"/>
          <p:cNvSpPr txBox="1"/>
          <p:nvPr>
            <p:ph idx="9" type="subTitle"/>
          </p:nvPr>
        </p:nvSpPr>
        <p:spPr>
          <a:xfrm>
            <a:off x="457450" y="630775"/>
            <a:ext cx="17487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77" name="Google Shape;577;p61"/>
          <p:cNvSpPr txBox="1"/>
          <p:nvPr>
            <p:ph idx="13" type="body"/>
          </p:nvPr>
        </p:nvSpPr>
        <p:spPr>
          <a:xfrm>
            <a:off x="457450" y="1133875"/>
            <a:ext cx="17487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8" name="Google Shape;578;p61"/>
          <p:cNvSpPr txBox="1"/>
          <p:nvPr>
            <p:ph idx="14" type="subTitle"/>
          </p:nvPr>
        </p:nvSpPr>
        <p:spPr>
          <a:xfrm>
            <a:off x="2602600" y="630775"/>
            <a:ext cx="17487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79" name="Google Shape;579;p61"/>
          <p:cNvSpPr txBox="1"/>
          <p:nvPr>
            <p:ph idx="15" type="body"/>
          </p:nvPr>
        </p:nvSpPr>
        <p:spPr>
          <a:xfrm>
            <a:off x="2602600" y="1133875"/>
            <a:ext cx="17487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0" name="Google Shape;580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1" name="Google Shape;581;p61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2" name="Google Shape;582;p61"/>
          <p:cNvSpPr txBox="1"/>
          <p:nvPr>
            <p:ph idx="16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1" name="Google Shape;81;p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3" name="Google Shape;83;p7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ognition">
  <p:cSld name="CUSTOM_4">
    <p:bg>
      <p:bgPr>
        <a:solidFill>
          <a:schemeClr val="lt2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4" name="Google Shape;584;p62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7" name="Google Shape;587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8" name="Google Shape;588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1" name="Google Shape;59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95" name="Google Shape;595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6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9" name="Google Shape;599;p6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0" name="Google Shape;600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6" name="Google Shape;606;p6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7" name="Google Shape;607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10" name="Google Shape;610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613" name="Google Shape;613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4" name="Google Shape;614;p7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5" name="Google Shape;615;p7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6" name="Google Shape;61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  <p:sp>
        <p:nvSpPr>
          <p:cNvPr id="619" name="Google Shape;619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7" name="Google Shape;87;p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8" name="Google Shape;88;p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9" name="Google Shape;89;p8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2" name="Google Shape;622;p7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3" name="Google Shape;623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4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8" name="Google Shape;628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74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0" name="Google Shape;630;p74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1" name="Google Shape;631;p74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2" name="Google Shape;632;p74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3" name="Google Shape;633;p74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4" name="Google Shape;634;p74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75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8" name="Google Shape;638;p75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9" name="Google Shape;639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2" name="Google Shape;642;p7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43" name="Google Shape;643;p76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4" name="Google Shape;644;p76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5" name="Google Shape;645;p76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6" name="Google Shape;646;p76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9" name="Google Shape;649;p7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0" name="Google Shape;650;p7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1" name="Google Shape;651;p77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2" name="Google Shape;652;p7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3" name="Google Shape;653;p77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54" name="Google Shape;654;p77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55" name="Google Shape;655;p77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8" name="Google Shape;658;p78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9" name="Google Shape;659;p78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0" name="Google Shape;660;p78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1" name="Google Shape;661;p78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2" name="Google Shape;662;p78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63" name="Google Shape;663;p78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4" name="Google Shape;664;p78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5" name="Google Shape;665;p78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6" name="Google Shape;666;p78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0" name="Google Shape;670;p79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3" name="Google Shape;673;p8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674" name="Google Shape;674;p8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675" name="Google Shape;675;p8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6" name="Google Shape;676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7" name="Google Shape;677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8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9" name="Google Shape;679;p8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2" name="Google Shape;682;p8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83" name="Google Shape;683;p8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84" name="Google Shape;684;p8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5" name="Google Shape;685;p8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86" name="Google Shape;686;p8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7" name="Google Shape;687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8" name="Google Shape;688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8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90" name="Google Shape;690;p8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91" name="Google Shape;691;p8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92" name="Google Shape;92;p9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3" name="Google Shape;93;p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4" name="Google Shape;94;p9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2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694" name="Google Shape;694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7" name="Google Shape;697;p83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98" name="Google Shape;698;p83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99" name="Google Shape;699;p83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0" name="Google Shape;700;p83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1" name="Google Shape;701;p83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2" name="Google Shape;702;p83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83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4" name="Google Shape;704;p83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5" name="Google Shape;705;p83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06" name="Google Shape;706;p83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0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98" name="Google Shape;98;p10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76.xml"/><Relationship Id="rId34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81.xml"/><Relationship Id="rId3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/>
          <p:nvPr>
            <p:ph type="title"/>
          </p:nvPr>
        </p:nvSpPr>
        <p:spPr>
          <a:xfrm>
            <a:off x="495300" y="469900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24" name="Google Shape;424;p45"/>
          <p:cNvSpPr txBox="1"/>
          <p:nvPr>
            <p:ph idx="1" type="body"/>
          </p:nvPr>
        </p:nvSpPr>
        <p:spPr>
          <a:xfrm>
            <a:off x="3784600" y="469900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3728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ocial networking on an usual business day." id="711" name="Google Shape;711;p8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5302" l="0" r="0" t="25297"/>
          <a:stretch/>
        </p:blipFill>
        <p:spPr>
          <a:xfrm>
            <a:off x="236850" y="2068225"/>
            <a:ext cx="8661300" cy="2851800"/>
          </a:xfrm>
          <a:prstGeom prst="roundRect">
            <a:avLst>
              <a:gd fmla="val 16667" name="adj"/>
            </a:avLst>
          </a:prstGeom>
        </p:spPr>
      </p:pic>
      <p:sp>
        <p:nvSpPr>
          <p:cNvPr id="712" name="Google Shape;712;p84"/>
          <p:cNvSpPr txBox="1"/>
          <p:nvPr>
            <p:ph type="title"/>
          </p:nvPr>
        </p:nvSpPr>
        <p:spPr>
          <a:xfrm>
            <a:off x="390550" y="513788"/>
            <a:ext cx="8372700" cy="9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Compliance Automation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84"/>
          <p:cNvSpPr txBox="1"/>
          <p:nvPr>
            <p:ph idx="1" type="subTitle"/>
          </p:nvPr>
        </p:nvSpPr>
        <p:spPr>
          <a:xfrm>
            <a:off x="390550" y="1430263"/>
            <a:ext cx="8372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erif Medium"/>
                <a:ea typeface="IBM Plex Serif Medium"/>
                <a:cs typeface="IBM Plex Serif Medium"/>
                <a:sym typeface="IBM Plex Serif Medium"/>
              </a:rPr>
              <a:t>Prepared for Globex Ltd</a:t>
            </a:r>
            <a:endParaRPr>
              <a:latin typeface="IBM Plex Serif Medium"/>
              <a:ea typeface="IBM Plex Serif Medium"/>
              <a:cs typeface="IBM Plex Serif Medium"/>
              <a:sym typeface="IBM Plex Serif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 Medium"/>
              <a:ea typeface="IBM Plex Serif Medium"/>
              <a:cs typeface="IBM Plex Serif Medium"/>
              <a:sym typeface="IBM Plex Serif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 Medium"/>
              <a:ea typeface="IBM Plex Serif Medium"/>
              <a:cs typeface="IBM Plex Serif Medium"/>
              <a:sym typeface="IBM Plex Serif Medium"/>
            </a:endParaRPr>
          </a:p>
        </p:txBody>
      </p:sp>
      <p:sp>
        <p:nvSpPr>
          <p:cNvPr id="714" name="Google Shape;714;p84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t/>
            </a:r>
            <a:endParaRPr/>
          </a:p>
        </p:txBody>
      </p:sp>
      <p:sp>
        <p:nvSpPr>
          <p:cNvPr id="715" name="Google Shape;715;p84"/>
          <p:cNvSpPr txBox="1"/>
          <p:nvPr/>
        </p:nvSpPr>
        <p:spPr>
          <a:xfrm>
            <a:off x="6042825" y="40225"/>
            <a:ext cx="279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Project Duration: 2025-01-10 → 2025-03-05</a:t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5"/>
          <p:cNvSpPr txBox="1"/>
          <p:nvPr>
            <p:ph type="title"/>
          </p:nvPr>
        </p:nvSpPr>
        <p:spPr>
          <a:xfrm>
            <a:off x="4325825" y="240150"/>
            <a:ext cx="4587900" cy="10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Executive Summary</a:t>
            </a:r>
            <a:endParaRPr/>
          </a:p>
        </p:txBody>
      </p:sp>
      <p:sp>
        <p:nvSpPr>
          <p:cNvPr id="721" name="Google Shape;721;p85"/>
          <p:cNvSpPr txBox="1"/>
          <p:nvPr>
            <p:ph idx="1" type="subTitle"/>
          </p:nvPr>
        </p:nvSpPr>
        <p:spPr>
          <a:xfrm>
            <a:off x="4565075" y="1480825"/>
            <a:ext cx="4109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lt2"/>
                </a:solidFill>
              </a:rPr>
              <a:t>Company: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22" name="Google Shape;722;p85"/>
          <p:cNvSpPr txBox="1"/>
          <p:nvPr>
            <p:ph idx="3" type="body"/>
          </p:nvPr>
        </p:nvSpPr>
        <p:spPr>
          <a:xfrm>
            <a:off x="5811500" y="1527325"/>
            <a:ext cx="2124600" cy="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Globex Ltd</a:t>
            </a:r>
            <a:endParaRPr/>
          </a:p>
        </p:txBody>
      </p:sp>
      <p:sp>
        <p:nvSpPr>
          <p:cNvPr id="723" name="Google Shape;723;p85"/>
          <p:cNvSpPr txBox="1"/>
          <p:nvPr>
            <p:ph idx="4" type="subTitle"/>
          </p:nvPr>
        </p:nvSpPr>
        <p:spPr>
          <a:xfrm>
            <a:off x="4565075" y="2320200"/>
            <a:ext cx="12465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lt2"/>
                </a:solidFill>
              </a:rPr>
              <a:t>Project: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24" name="Google Shape;724;p85"/>
          <p:cNvSpPr txBox="1"/>
          <p:nvPr>
            <p:ph idx="5" type="body"/>
          </p:nvPr>
        </p:nvSpPr>
        <p:spPr>
          <a:xfrm>
            <a:off x="4565075" y="3585625"/>
            <a:ext cx="41094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Automated data validation and reporting workflow</a:t>
            </a:r>
            <a:endParaRPr/>
          </a:p>
        </p:txBody>
      </p:sp>
      <p:pic>
        <p:nvPicPr>
          <p:cNvPr descr="Happy friends taking a selfie lying on the bed." id="725" name="Google Shape;725;p8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53" l="0" r="0" t="543"/>
          <a:stretch/>
        </p:blipFill>
        <p:spPr>
          <a:xfrm>
            <a:off x="996550" y="874499"/>
            <a:ext cx="2244600" cy="3330900"/>
          </a:xfrm>
          <a:prstGeom prst="roundRect">
            <a:avLst>
              <a:gd fmla="val 16667" name="adj"/>
            </a:avLst>
          </a:prstGeom>
        </p:spPr>
      </p:pic>
      <p:sp>
        <p:nvSpPr>
          <p:cNvPr id="726" name="Google Shape;726;p85"/>
          <p:cNvSpPr txBox="1"/>
          <p:nvPr/>
        </p:nvSpPr>
        <p:spPr>
          <a:xfrm>
            <a:off x="5811500" y="2406450"/>
            <a:ext cx="14199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Compliance Automation</a:t>
            </a:r>
            <a:endParaRPr sz="11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727" name="Google Shape;727;p85"/>
          <p:cNvSpPr txBox="1"/>
          <p:nvPr>
            <p:ph idx="4" type="subTitle"/>
          </p:nvPr>
        </p:nvSpPr>
        <p:spPr>
          <a:xfrm>
            <a:off x="4565075" y="3159575"/>
            <a:ext cx="12465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lt2"/>
                </a:solidFill>
              </a:rPr>
              <a:t>Summary: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6"/>
          <p:cNvSpPr txBox="1"/>
          <p:nvPr>
            <p:ph idx="2" type="subTitle"/>
          </p:nvPr>
        </p:nvSpPr>
        <p:spPr>
          <a:xfrm>
            <a:off x="3960400" y="1466600"/>
            <a:ext cx="24099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Project Revenue:</a:t>
            </a:r>
            <a:endParaRPr/>
          </a:p>
        </p:txBody>
      </p:sp>
      <p:sp>
        <p:nvSpPr>
          <p:cNvPr id="733" name="Google Shape;733;p86"/>
          <p:cNvSpPr txBox="1"/>
          <p:nvPr>
            <p:ph idx="4" type="body"/>
          </p:nvPr>
        </p:nvSpPr>
        <p:spPr>
          <a:xfrm>
            <a:off x="6421725" y="1521350"/>
            <a:ext cx="162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98000.0</a:t>
            </a:r>
            <a:endParaRPr/>
          </a:p>
        </p:txBody>
      </p:sp>
      <p:sp>
        <p:nvSpPr>
          <p:cNvPr id="734" name="Google Shape;734;p86"/>
          <p:cNvSpPr txBox="1"/>
          <p:nvPr>
            <p:ph idx="6" type="subTitle"/>
          </p:nvPr>
        </p:nvSpPr>
        <p:spPr>
          <a:xfrm>
            <a:off x="3960400" y="2712563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86"/>
          <p:cNvSpPr txBox="1"/>
          <p:nvPr>
            <p:ph idx="8" type="body"/>
          </p:nvPr>
        </p:nvSpPr>
        <p:spPr>
          <a:xfrm>
            <a:off x="6421725" y="2622875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Date: 2025-01-10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6" name="Google Shape;736;p86"/>
          <p:cNvSpPr txBox="1"/>
          <p:nvPr>
            <p:ph idx="15" type="body"/>
          </p:nvPr>
        </p:nvSpPr>
        <p:spPr>
          <a:xfrm>
            <a:off x="6421725" y="3125975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Date: 2025-03-05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7" name="Google Shape;737;p86"/>
          <p:cNvSpPr txBox="1"/>
          <p:nvPr>
            <p:ph type="title"/>
          </p:nvPr>
        </p:nvSpPr>
        <p:spPr>
          <a:xfrm>
            <a:off x="390550" y="2087700"/>
            <a:ext cx="34299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Overview</a:t>
            </a:r>
            <a:endParaRPr/>
          </a:p>
        </p:txBody>
      </p:sp>
      <p:sp>
        <p:nvSpPr>
          <p:cNvPr id="738" name="Google Shape;738;p86"/>
          <p:cNvSpPr txBox="1"/>
          <p:nvPr>
            <p:ph idx="16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t/>
            </a:r>
            <a:endParaRPr/>
          </a:p>
        </p:txBody>
      </p:sp>
      <p:sp>
        <p:nvSpPr>
          <p:cNvPr id="739" name="Google Shape;739;p86"/>
          <p:cNvSpPr txBox="1"/>
          <p:nvPr/>
        </p:nvSpPr>
        <p:spPr>
          <a:xfrm>
            <a:off x="6424575" y="40226"/>
            <a:ext cx="240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Compliance Automation</a:t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40" name="Google Shape;740;p86"/>
          <p:cNvSpPr txBox="1"/>
          <p:nvPr/>
        </p:nvSpPr>
        <p:spPr>
          <a:xfrm>
            <a:off x="3367050" y="40226"/>
            <a:ext cx="240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Globex Ltd</a:t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on working from home with a dog." id="745" name="Google Shape;745;p8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446" r="4437" t="0"/>
          <a:stretch/>
        </p:blipFill>
        <p:spPr>
          <a:xfrm>
            <a:off x="390550" y="516500"/>
            <a:ext cx="2736000" cy="4502100"/>
          </a:xfrm>
          <a:prstGeom prst="roundRect">
            <a:avLst>
              <a:gd fmla="val 16667" name="adj"/>
            </a:avLst>
          </a:prstGeom>
        </p:spPr>
      </p:pic>
      <p:pic>
        <p:nvPicPr>
          <p:cNvPr descr="Sleek desk and chairs with desktop computer." id="746" name="Google Shape;746;p87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4759" r="14752" t="0"/>
          <a:stretch/>
        </p:blipFill>
        <p:spPr>
          <a:xfrm>
            <a:off x="3208850" y="516500"/>
            <a:ext cx="2736000" cy="2183400"/>
          </a:xfrm>
          <a:prstGeom prst="roundRect">
            <a:avLst>
              <a:gd fmla="val 16667" name="adj"/>
            </a:avLst>
          </a:prstGeom>
        </p:spPr>
      </p:pic>
      <p:pic>
        <p:nvPicPr>
          <p:cNvPr descr="Person reading while sitting on a sofa." id="747" name="Google Shape;747;p87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9083" r="9083" t="0"/>
          <a:stretch/>
        </p:blipFill>
        <p:spPr>
          <a:xfrm>
            <a:off x="3208850" y="2786900"/>
            <a:ext cx="2736000" cy="2231700"/>
          </a:xfrm>
          <a:prstGeom prst="roundRect">
            <a:avLst>
              <a:gd fmla="val 16667" name="adj"/>
            </a:avLst>
          </a:prstGeom>
        </p:spPr>
      </p:pic>
      <p:pic>
        <p:nvPicPr>
          <p:cNvPr descr="Close up view of the seat and table in a restaurant." id="748" name="Google Shape;748;p87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15358" l="0" r="0" t="15365"/>
          <a:stretch/>
        </p:blipFill>
        <p:spPr>
          <a:xfrm>
            <a:off x="6027150" y="2174900"/>
            <a:ext cx="2736000" cy="2843700"/>
          </a:xfrm>
          <a:prstGeom prst="roundRect">
            <a:avLst>
              <a:gd fmla="val 16667" name="adj"/>
            </a:avLst>
          </a:prstGeom>
        </p:spPr>
      </p:pic>
      <p:pic>
        <p:nvPicPr>
          <p:cNvPr descr="Empty chair in a home office." id="749" name="Google Shape;749;p87"/>
          <p:cNvPicPr preferRelativeResize="0"/>
          <p:nvPr>
            <p:ph idx="6" type="pic"/>
          </p:nvPr>
        </p:nvPicPr>
        <p:blipFill rotWithShape="1">
          <a:blip r:embed="rId7">
            <a:alphaModFix/>
          </a:blip>
          <a:srcRect b="7770" l="0" r="0" t="7762"/>
          <a:stretch/>
        </p:blipFill>
        <p:spPr>
          <a:xfrm>
            <a:off x="6027150" y="516500"/>
            <a:ext cx="2736000" cy="1566300"/>
          </a:xfrm>
          <a:prstGeom prst="roundRect">
            <a:avLst>
              <a:gd fmla="val 16667" name="adj"/>
            </a:avLst>
          </a:prstGeom>
        </p:spPr>
      </p:pic>
      <p:sp>
        <p:nvSpPr>
          <p:cNvPr id="750" name="Google Shape;750;p87"/>
          <p:cNvSpPr txBox="1"/>
          <p:nvPr>
            <p:ph idx="7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t/>
            </a:r>
            <a:endParaRPr/>
          </a:p>
        </p:txBody>
      </p:sp>
      <p:sp>
        <p:nvSpPr>
          <p:cNvPr id="751" name="Google Shape;751;p87"/>
          <p:cNvSpPr txBox="1"/>
          <p:nvPr/>
        </p:nvSpPr>
        <p:spPr>
          <a:xfrm>
            <a:off x="6424575" y="40226"/>
            <a:ext cx="240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rPr>
              <a:t>Compliance Automation</a:t>
            </a:r>
            <a:endParaRPr sz="1000">
              <a:solidFill>
                <a:schemeClr val="lt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52" name="Google Shape;752;p87"/>
          <p:cNvSpPr txBox="1"/>
          <p:nvPr/>
        </p:nvSpPr>
        <p:spPr>
          <a:xfrm>
            <a:off x="3367050" y="40226"/>
            <a:ext cx="240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rPr>
              <a:t>Globex Ltd</a:t>
            </a:r>
            <a:endParaRPr sz="1000">
              <a:solidFill>
                <a:schemeClr val="lt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8"/>
          <p:cNvSpPr txBox="1"/>
          <p:nvPr>
            <p:ph type="title"/>
          </p:nvPr>
        </p:nvSpPr>
        <p:spPr>
          <a:xfrm>
            <a:off x="385650" y="2087700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Thank you, Globex Ltd.</a:t>
            </a:r>
            <a:endParaRPr sz="3500"/>
          </a:p>
        </p:txBody>
      </p:sp>
      <p:sp>
        <p:nvSpPr>
          <p:cNvPr id="758" name="Google Shape;758;p88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t/>
            </a:r>
            <a:endParaRPr/>
          </a:p>
        </p:txBody>
      </p:sp>
      <p:sp>
        <p:nvSpPr>
          <p:cNvPr id="759" name="Google Shape;759;p88"/>
          <p:cNvSpPr txBox="1"/>
          <p:nvPr/>
        </p:nvSpPr>
        <p:spPr>
          <a:xfrm>
            <a:off x="6424575" y="40226"/>
            <a:ext cx="240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Compliance Automation</a:t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60" name="Google Shape;760;p88"/>
          <p:cNvSpPr txBox="1"/>
          <p:nvPr/>
        </p:nvSpPr>
        <p:spPr>
          <a:xfrm>
            <a:off x="3367050" y="40226"/>
            <a:ext cx="240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Globex Ltd</a:t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61" name="Google Shape;761;p88"/>
          <p:cNvSpPr txBox="1"/>
          <p:nvPr>
            <p:ph type="title"/>
          </p:nvPr>
        </p:nvSpPr>
        <p:spPr>
          <a:xfrm>
            <a:off x="385650" y="3123625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We look forward to continuing the Compliance Automation engagement.</a:t>
            </a:r>
            <a:endParaRPr/>
          </a:p>
        </p:txBody>
      </p:sp>
      <p:sp>
        <p:nvSpPr>
          <p:cNvPr id="762" name="Google Shape;762;p88"/>
          <p:cNvSpPr txBox="1"/>
          <p:nvPr>
            <p:ph type="title"/>
          </p:nvPr>
        </p:nvSpPr>
        <p:spPr>
          <a:xfrm>
            <a:off x="2488975" y="749263"/>
            <a:ext cx="34299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mpany Overview Presentation">
  <a:themeElements>
    <a:clrScheme name="Simple Light">
      <a:dk1>
        <a:srgbClr val="121212"/>
      </a:dk1>
      <a:lt1>
        <a:srgbClr val="FDF9E9"/>
      </a:lt1>
      <a:dk2>
        <a:srgbClr val="8C63A0"/>
      </a:dk2>
      <a:lt2>
        <a:srgbClr val="AA601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2121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